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34" r:id="rId3"/>
    <p:sldId id="311" r:id="rId4"/>
    <p:sldId id="326" r:id="rId5"/>
    <p:sldId id="324" r:id="rId6"/>
    <p:sldId id="322" r:id="rId7"/>
    <p:sldId id="313" r:id="rId8"/>
    <p:sldId id="294" r:id="rId9"/>
    <p:sldId id="314" r:id="rId10"/>
    <p:sldId id="286" r:id="rId11"/>
    <p:sldId id="258" r:id="rId12"/>
    <p:sldId id="260" r:id="rId13"/>
    <p:sldId id="296" r:id="rId14"/>
    <p:sldId id="333" r:id="rId15"/>
    <p:sldId id="265" r:id="rId16"/>
    <p:sldId id="269" r:id="rId17"/>
    <p:sldId id="335" r:id="rId18"/>
    <p:sldId id="329" r:id="rId19"/>
    <p:sldId id="331" r:id="rId20"/>
    <p:sldId id="298" r:id="rId21"/>
    <p:sldId id="325" r:id="rId22"/>
    <p:sldId id="316" r:id="rId23"/>
    <p:sldId id="302" r:id="rId24"/>
    <p:sldId id="301" r:id="rId25"/>
    <p:sldId id="272" r:id="rId26"/>
    <p:sldId id="297" r:id="rId27"/>
    <p:sldId id="303" r:id="rId28"/>
    <p:sldId id="304" r:id="rId29"/>
    <p:sldId id="318" r:id="rId30"/>
    <p:sldId id="332" r:id="rId31"/>
    <p:sldId id="337" r:id="rId32"/>
    <p:sldId id="33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DC50-531E-4120-8BCD-2CEB97597361}" type="datetimeFigureOut">
              <a:rPr lang="ru-RU" smtClean="0"/>
              <a:pPr/>
              <a:t>29.10.2017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FB85-3935-48B0-B4C7-579A2EF969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715017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ВСЕГДА ВЫХОДИТЬ НА ЛЁД С ПАЛКОЙ В РУКЕ.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ИДТИ ПО ЛЬДУ КАЖДЫЙ ЧЕЛОВЕК ДОЛЖЕН НА РАССТОЯНИИ 5-6 М ДРУГ ОТ ДРУГА.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292_html_m6940c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2292_html_4500cf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avila_peredvizhenija_po_ld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6559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6215082"/>
            <a:ext cx="657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НЕЛЬЗЯ ИГРАТЬ НА БЕРЕГУ ВОДОЁМОВ!!!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143644"/>
          </a:xfrm>
        </p:spPr>
      </p:pic>
      <p:sp>
        <p:nvSpPr>
          <p:cNvPr id="6" name="TextBox 5"/>
          <p:cNvSpPr txBox="1"/>
          <p:nvPr/>
        </p:nvSpPr>
        <p:spPr>
          <a:xfrm>
            <a:off x="428596" y="600076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ОСТОРОЖНО!!! В </a:t>
            </a:r>
            <a:r>
              <a:rPr lang="ru-RU" sz="2400" b="1" dirty="0" smtClean="0">
                <a:solidFill>
                  <a:srgbClr val="C00000"/>
                </a:solidFill>
              </a:rPr>
              <a:t>ЭТИХ МЕСТАХ ДАЖЕ ПОСЛЕ СИЛЬНЫХ МОРОЗОВ СЛАБЫЙ </a:t>
            </a:r>
            <a:r>
              <a:rPr lang="ru-RU" sz="2400" b="1" dirty="0" smtClean="0">
                <a:solidFill>
                  <a:srgbClr val="C00000"/>
                </a:solidFill>
              </a:rPr>
              <a:t>ЛЁД!!!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hello_html_mde256a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  <p:sp>
        <p:nvSpPr>
          <p:cNvPr id="5" name="TextBox 4"/>
          <p:cNvSpPr txBox="1"/>
          <p:nvPr/>
        </p:nvSpPr>
        <p:spPr>
          <a:xfrm>
            <a:off x="1000100" y="28572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НЕЛЬЗЯ КАТАТЬСЯ НА САНКАХ, СНЕГОХОДАХ НА ГОРКАХ, КОТОРЫЕ НАХОДЯТСЯ НА БЕРЕГУ РЕКИ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_2_0.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1528"/>
            <a:ext cx="9144000" cy="5715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5143512"/>
            <a:ext cx="45720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ЛЁД ЗИМОЙ БЫВАЕТ КРЕПКИМ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 ВЕЗДЕ И НЕ ВСЕГДА!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 ИГРАЙ В ХОККЕЙ НА РЕЧКЕ,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А НЕ ТО ПРИДЁТ БЕДА!!!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49a0e4dfc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4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578645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МОЖНО ИГРАТЬ ТОЛЬКО В СПЕЦИАЛЬНО ОТВЕДЁННЫХ И ОБОРУДОВАННЫХ ДЛЯ ЭТОГО МЕСТАХ!!!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45769789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72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6072206"/>
            <a:ext cx="724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НЕЛЬЗЯ КАТАТЬСЯ В НЕЗНАКОМОМ МЕСТЕ!!!!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2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5143512"/>
            <a:ext cx="8715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ДЕТСКАЯ ЗАБАВА ВБЛИЗИ ВОДОЁМОВ МОЖЕТ ПРИВЕСТИ К ОПАСНОСТИ.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ЗАДАЧА ВЗРОСЛЫХ – УБЕРЕЧЬ СВОЕГО РЕБЕНКА.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 ОТПУСКАЙТЕ ДЕТЕЙ НА ЛЁД БЕЗ ПРИСМОТРА!!!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moshch_na_ld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9718" cy="5572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715016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ЛЬДУ ВОДОЁМОВ ПОД СНЕГОМ МОГУТ БЫТЬ ГЛУБОКИЕ ТРЕЩИНЫ И РАЗЛОМЫ, ПОЛЫНЬИ И ПРОМОИНЫ,ПРОРУБИ ИЛИ ЛУНКИ, КОТОРЫЕ КРАЙНЕ ОПАСНЫ!!!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263ee43d09a572a5d175831c2746c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5643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21495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ВОДОЁМАХ МОЖНО РЫБАЧИТЬ ТОЛЬКО ВМЕСТЕ СО ВЗРОСЛЫМИ!!! НЕ ЛОВИТЕ РЫБУ ДАЛЕКО ОТ БЕРЕГА!!! ДУМАЙТЕ ПРЕЖДЕ ВСЕГО О БЕЗОПАСНОСТИ И ТОЛЬКО ПОТОМ -  ОБ УЛОВЕ!!!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ezopasnost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01156" cy="6286520"/>
          </a:xfrm>
        </p:spPr>
      </p:pic>
      <p:sp>
        <p:nvSpPr>
          <p:cNvPr id="6" name="TextBox 5"/>
          <p:cNvSpPr txBox="1"/>
          <p:nvPr/>
        </p:nvSpPr>
        <p:spPr>
          <a:xfrm>
            <a:off x="214282" y="6357958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ЕСЛИ ВЫ ПРОВАЛИЛИСЬ В ХОЛОДНУЮ ВОДУ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azno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572140"/>
          </a:xfrm>
        </p:spPr>
      </p:pic>
      <p:sp>
        <p:nvSpPr>
          <p:cNvPr id="5" name="TextBox 4"/>
          <p:cNvSpPr txBox="1"/>
          <p:nvPr/>
        </p:nvSpPr>
        <p:spPr>
          <a:xfrm>
            <a:off x="142844" y="5473005"/>
            <a:ext cx="9001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ЕСЛИ ВСЁ-ТАКИ ОДНОМУ ВЫБРАТЬСЯ НЕ УДАЛОСЬ, ЗОВИТЕ НА ПОМОЩЬ!!! МОЖЕТ БЫТЬ, КТО-ТО ЕСТЬ ВБЛИЗИ И ПРИДЁТ К ВАМ НА ПОМОЩЬ.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8057_html_m6cb281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16"/>
          </a:xfrm>
        </p:spPr>
      </p:pic>
      <p:sp>
        <p:nvSpPr>
          <p:cNvPr id="5" name="TextBox 4"/>
          <p:cNvSpPr txBox="1"/>
          <p:nvPr/>
        </p:nvSpPr>
        <p:spPr>
          <a:xfrm>
            <a:off x="0" y="5715017"/>
            <a:ext cx="8439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 СПАСЕНИИ ДЕЙСТВУЙТЕ БЫСТРО, НО ПРЕДЕЛЬНО ОСТОРОЖНО!!! ВСЕГДА ИМЕЙТЕ ПОД РУКОЙ ВЕРЕВКУ 12-15 МЕТРОВ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zn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43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8578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ДЕРЖИТЕ РЯДОМ С ЛУНКОЙ ДОСКУ ИЛИ БОЛЬШУЮ ВЕТКУ !!! ПОДАВАЙТЕ СПАСАТЕЛЬНЫЙ ПРЕДМЕТ С РАССТОЯНИЯ 3-4 МЕТРА.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15-Spasatelnye-predme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5" y="5286388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ВЫБРАВШИСЬ ИЗ ПРОРУБИ СНИМИТЕ, ТЩАТЕЛЬНО ОТОЖМИТЕ ОДЕЖДУ И СНОВА ОДЕНЬТЕ. БЕГОМ СЛЕДУЙТЕ К БЛИЖАЙШЕМУ НАСЕЛЁННОМУ ПУНКТУ. ВЫЗОВИТЕ СПАСАТЕЛЕЙ ИЛИ «СКОРУЮ»!!!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85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288340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ДАЙТЕ ПОСТРАДАВШЕМУ ЧАСТЬ СВОЕЙ ОДЕЖДЫ. РАЗВЕДИТЕ КОСТЕР И ОБОГРЕЙТЕ ПОСТРАДАВШЕГО. ВЫЗОВИТЕ СПАСАТЕЛЕЙ ИЛИ «СКОРУЮ ПОМОЩЬ»!!!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vtomobili_provalilis_pod_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29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492919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ПЕРВЫЙ ЛЕД ТОЛЬКО НА ВИД КАЖЕТСЯ ПРОЧНЫМ, А НА САМОМ ДЕЛЕ ОН ТОНКИЙ, СЛАБЫЙ И НЕ ВЫДЕРЖИВАЕТ ТЯЖЕСТИ НЕ ТОЛЬКО ВЗРОСЛОГО ЧЕЛОВЕКА, НО И РЕБЁНКА.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ПОЭТОМУ НЕ ТОРОПИТЕСЬ ВЫХОДИТЬ НА ТОНКИЙ ЛЁД ВОДОЁМОВ!!! НЕОБХОДИМО ПОДОЖДАТЬ, КОГДА ЛЁД ПОД ВОЗДЕЙСТВИЕМ МОРОЗА СТАНЕТ ТОЛЩЕ И ПРОЧНЕЕ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d_5891c656786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7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929330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 ПРЕНЕБРЕГАЙТЕ ИНФОРМАЦИОННЫМИ ТАБЛИЧКАМИ НА БЕРЕГУ ПРИ СПУСКЕ НА ВОДОЁМ!!!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000636"/>
            <a:ext cx="864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ПОМНИТЕ!!!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БЫСТРОЕ ОКАЗАНИЕ ПОМОЩИ ПОПАВШИМ В БЕДУ ВОЗМОЖНО ТОЛЬКО В ЗОНЕ РАЗРЕШЁННОГО ПЕРЕХОДА!!!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dtonkyi30102015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7" y="0"/>
            <a:ext cx="7929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СПАСИБО ЗА ВНИМАНИЕ!!!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БЕРЕГИТЕ СЕБЯ!!!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5643578"/>
            <a:ext cx="371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ПОДГОТОВИЛА: ПОРФИРЬЕВА А.А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5786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600076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НЕЛЬЗЯ ПРЫГАТЬ НА ЛЬДУ И ТОПАТЬ, ПРОВЕРЯЯ ЕГО НА ПРОЧНОСТЬ!!!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86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15082"/>
            <a:ext cx="7722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НЕЛЬЗЯ ХОДИТЬ ПО ЛЬДУ ВО ВРЕМЯ ОТТЕПЕЛИ.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24579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72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50070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НЕЛЬЗЯ ВЫХОДИТЬ НА ЛЁД ОДНОМУ И БЕЗ РАЗРЕШЕНИЯ ВЗРОСЛЫХ!!! ТАК КАК В СЛУЧАЕ ПРОВАЛА ПОД ЛЕД ПОМОЩИ ЖДАТЬ НЕ ОТ КОГО.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411</Words>
  <Application>Microsoft Office PowerPoint</Application>
  <PresentationFormat>Экран (4:3)</PresentationFormat>
  <Paragraphs>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Григорьев</dc:creator>
  <cp:lastModifiedBy>Андрей Григорьев</cp:lastModifiedBy>
  <cp:revision>20</cp:revision>
  <dcterms:created xsi:type="dcterms:W3CDTF">2017-10-27T17:27:54Z</dcterms:created>
  <dcterms:modified xsi:type="dcterms:W3CDTF">2017-10-29T17:17:27Z</dcterms:modified>
</cp:coreProperties>
</file>